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media/image9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7.png" ContentType="image/png"/>
  <Override PartName="/ppt/media/image5.jpeg" ContentType="image/jpeg"/>
  <Override PartName="/ppt/media/image8.jpeg" ContentType="image/jpeg"/>
  <Override PartName="/ppt/media/image6.png" ContentType="image/pn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png" ContentType="image/pn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280" cy="43902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280" cy="43902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hyperlink" Target="https://youtu.be/xbF1hxoyf7k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ujeb.se/JsNDO" TargetMode="Externa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GbplSdh0lGU" TargetMode="External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Realidad Aumentada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2016000" y="1066680"/>
            <a:ext cx="5938560" cy="3547800"/>
          </a:xfrm>
          <a:prstGeom prst="rect">
            <a:avLst/>
          </a:prstGeom>
          <a:ln>
            <a:noFill/>
          </a:ln>
        </p:spPr>
      </p:pic>
      <p:sp>
        <p:nvSpPr>
          <p:cNvPr id="78" name="CustomShape 2"/>
          <p:cNvSpPr/>
          <p:nvPr/>
        </p:nvSpPr>
        <p:spPr>
          <a:xfrm>
            <a:off x="504000" y="4656600"/>
            <a:ext cx="9071280" cy="97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3200" spc="-1" strike="noStrike">
                <a:latin typeface="Arial"/>
              </a:rPr>
              <a:t>Piotr Maliszewski</a:t>
            </a:r>
            <a:endParaRPr b="0" lang="en-GB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3200" spc="-1" strike="noStrike">
                <a:latin typeface="Arial"/>
              </a:rPr>
              <a:t>Maciej Nalepa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Turismo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1224000" y="1110600"/>
            <a:ext cx="7666920" cy="3857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Microsoft Hololens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1440000" y="1150920"/>
            <a:ext cx="7305120" cy="4104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1477440" y="1234080"/>
            <a:ext cx="7378200" cy="3949560"/>
          </a:xfrm>
          <a:prstGeom prst="rect">
            <a:avLst/>
          </a:prstGeom>
          <a:ln>
            <a:noFill/>
          </a:ln>
        </p:spPr>
      </p:pic>
      <p:sp>
        <p:nvSpPr>
          <p:cNvPr id="103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Epson Moverio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04" name="CustomShape 2"/>
          <p:cNvSpPr/>
          <p:nvPr/>
        </p:nvSpPr>
        <p:spPr>
          <a:xfrm>
            <a:off x="1008000" y="5197680"/>
            <a:ext cx="81356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https://youtu.be/xbF1hxoyf7k</a:t>
            </a:r>
            <a:r>
              <a:rPr b="0" lang="en-GB" sz="1800" spc="-1" strike="noStrike">
                <a:solidFill>
                  <a:srgbClr val="0000ff"/>
                </a:solidFill>
                <a:latin typeface="Arial"/>
              </a:rPr>
              <a:t> 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Google Glass Enterprise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1496160" y="1224000"/>
            <a:ext cx="7287480" cy="381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504720" y="1645200"/>
            <a:ext cx="9071280" cy="946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Escenarios de uso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Asistencia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2016000" y="1101960"/>
            <a:ext cx="6122880" cy="408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Medicina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1080000" y="1080000"/>
            <a:ext cx="7703640" cy="4352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Educación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2016000" y="1080000"/>
            <a:ext cx="6095160" cy="4114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Turismo Futuro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1584000" y="1168200"/>
            <a:ext cx="7128720" cy="401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Navegación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3078000" y="1800000"/>
            <a:ext cx="6209640" cy="348552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2"/>
          <a:stretch/>
        </p:blipFill>
        <p:spPr>
          <a:xfrm>
            <a:off x="792000" y="1224000"/>
            <a:ext cx="3714120" cy="194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04000" y="5249160"/>
            <a:ext cx="907128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https://ujeb.se/JsNDO</a:t>
            </a:r>
            <a:r>
              <a:rPr b="0" lang="en-GB" sz="2000" spc="-1" strike="noStrike">
                <a:solidFill>
                  <a:srgbClr val="0000ff"/>
                </a:solidFill>
                <a:latin typeface="Arial"/>
              </a:rPr>
              <a:t> 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1368000" y="1053000"/>
            <a:ext cx="7343640" cy="413064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504360" y="36396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Realidad Mixta y Aumentada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Gracias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2129040" y="1152000"/>
            <a:ext cx="5934600" cy="395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Hardware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2022120" y="1135440"/>
            <a:ext cx="6095160" cy="3428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Capacitar a los trabajadores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2179440" y="1224000"/>
            <a:ext cx="6015960" cy="338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Reducción de los incertidumbres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1800000" y="1045800"/>
            <a:ext cx="6695640" cy="4184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L’Oréal y Gap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5328000" y="1224000"/>
            <a:ext cx="2772720" cy="415152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/>
        </p:blipFill>
        <p:spPr>
          <a:xfrm>
            <a:off x="2252880" y="1227240"/>
            <a:ext cx="2787120" cy="417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Envases interactivas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504360" y="5256000"/>
            <a:ext cx="9071280" cy="36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 algn="ctr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https://www.youtube.com/watch?v=GbplSdh0lGU</a:t>
            </a:r>
            <a:r>
              <a:rPr b="0" lang="en-GB" sz="2000" spc="-1" strike="noStrike">
                <a:solidFill>
                  <a:srgbClr val="0000ff"/>
                </a:solidFill>
                <a:latin typeface="Arial"/>
              </a:rPr>
              <a:t> 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1728000" y="1132200"/>
            <a:ext cx="6623640" cy="3835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Bindar soporte de autoservicio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1944000" y="1292760"/>
            <a:ext cx="6209640" cy="349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504000" y="363600"/>
            <a:ext cx="9071280" cy="67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0" lang="en-GB" sz="4400" spc="-1" strike="noStrike">
                <a:latin typeface="Arial"/>
              </a:rPr>
              <a:t>Pokémon Go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2963880" y="1080000"/>
            <a:ext cx="4307760" cy="4307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Application>LibreOffice/6.2.1.2$Windows_X86_64 LibreOffice_project/7bcb35dc3024a62dea0caee87020152d1ee96e71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2020-12-07T11:22:58Z</dcterms:created>
  <dc:creator/>
  <dc:description/>
  <dc:language>en-GB</dc:language>
  <cp:lastModifiedBy/>
  <dcterms:modified xsi:type="dcterms:W3CDTF">2020-12-07T16:37:29Z</dcterms:modified>
  <cp:revision>58</cp:revision>
  <dc:subject/>
  <dc:title/>
</cp:coreProperties>
</file>